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944562"/>
            <a:ext cx="43434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1981200"/>
            <a:ext cx="43434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B762-452B-440A-A3E8-800D337AA90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218-74C8-40E0-A5B0-2AEABFBF0C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1856" y="5715000"/>
            <a:ext cx="6723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FORME GEOMETRICE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HOBBYT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981200"/>
            <a:ext cx="4343400" cy="4144963"/>
          </a:xfrm>
        </p:spPr>
        <p:txBody>
          <a:bodyPr>
            <a:noAutofit/>
          </a:bodyPr>
          <a:lstStyle/>
          <a:p>
            <a:r>
              <a:rPr lang="ro-RO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PROPUNERE ELEVI PENTRU MODELARE 3 D AVÂND CA SURSĂ DE INSPIRAȚIE STRUCTURA MACROSCOPICĂ A FUNGILOR</a:t>
            </a:r>
            <a:br>
              <a:rPr lang="en-CA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77D94B-F047-B57E-BB10-7B3B9FC4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05838A9-9396-1CC0-F73B-B916B0D9A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764704"/>
            <a:ext cx="7233884" cy="5943178"/>
          </a:xfrm>
        </p:spPr>
      </p:pic>
    </p:spTree>
    <p:extLst>
      <p:ext uri="{BB962C8B-B14F-4D97-AF65-F5344CB8AC3E}">
        <p14:creationId xmlns:p14="http://schemas.microsoft.com/office/powerpoint/2010/main" val="262788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91264" cy="495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 FOLOSITĂ PENTRU MODELAREA 3D</a:t>
            </a:r>
            <a:br>
              <a:rPr lang="en-CA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/>
          </a:p>
          <a:p>
            <a:endParaRPr lang="en-US" sz="3000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2D83D7B-72CC-E341-5673-49D1AC7DBB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564904"/>
            <a:ext cx="7704856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9EEBDC-F500-B1E4-F522-9C690E98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44562"/>
            <a:ext cx="7859216" cy="808038"/>
          </a:xfrm>
        </p:spPr>
        <p:txBody>
          <a:bodyPr>
            <a:normAutofit/>
          </a:bodyPr>
          <a:lstStyle/>
          <a:p>
            <a:r>
              <a:rPr lang="ro-RO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ETAPELE PROIECTĂRII  - 1.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43D1D3A-E1C6-334E-BB62-49B27E442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AB2E58-FA69-5B07-946B-26D01BBD073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52600"/>
            <a:ext cx="8363272" cy="47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E3DDEF-C889-8D8D-D332-F988D3C7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4562"/>
            <a:ext cx="7139136" cy="808038"/>
          </a:xfrm>
        </p:spPr>
        <p:txBody>
          <a:bodyPr>
            <a:normAutofit fontScale="90000"/>
          </a:bodyPr>
          <a:lstStyle/>
          <a:p>
            <a:r>
              <a:rPr lang="ro-RO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ETAPELE PROIECTĂRII -2. 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AC05A3B-463E-0683-A405-BA2480E82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2E991-7E82-B216-F94C-766C12D43C2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81199"/>
            <a:ext cx="8435280" cy="4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A494A3-3763-F921-455B-32669299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44562"/>
            <a:ext cx="7931224" cy="808038"/>
          </a:xfrm>
        </p:spPr>
        <p:txBody>
          <a:bodyPr>
            <a:normAutofit/>
          </a:bodyPr>
          <a:lstStyle/>
          <a:p>
            <a:r>
              <a:rPr lang="ro-RO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ETAPELE PROIECTĂRII  </a:t>
            </a:r>
            <a:r>
              <a:rPr lang="en-C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4259B3-4CF0-36BE-D6CF-355C3A134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DEEA16-D112-DA3C-0F9E-F4A77C60D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802" y="1752600"/>
            <a:ext cx="8498998" cy="4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DE687DD-798B-5683-BE4C-24625990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44562"/>
            <a:ext cx="7571184" cy="808038"/>
          </a:xfrm>
        </p:spPr>
        <p:txBody>
          <a:bodyPr>
            <a:normAutofit/>
          </a:bodyPr>
          <a:lstStyle/>
          <a:p>
            <a:r>
              <a:rPr lang="ro-RO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Imprimanta ANYCUBIC</a:t>
            </a:r>
            <a:endParaRPr lang="ro-RO" dirty="0"/>
          </a:p>
        </p:txBody>
      </p:sp>
      <p:pic>
        <p:nvPicPr>
          <p:cNvPr id="4" name="Content Placeholder 3" descr="C:\Users\Chimie\Desktop\8d92cbb4-344d-47b5-920d-324d8757a9f5.jpg">
            <a:extLst>
              <a:ext uri="{FF2B5EF4-FFF2-40B4-BE49-F238E27FC236}">
                <a16:creationId xmlns:a16="http://schemas.microsoft.com/office/drawing/2014/main" id="{CD567DB9-AE22-AC93-7764-097C2E86401C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3754760" cy="4772744"/>
          </a:xfrm>
          <a:prstGeom prst="rect">
            <a:avLst/>
          </a:prstGeom>
        </p:spPr>
      </p:pic>
      <p:pic>
        <p:nvPicPr>
          <p:cNvPr id="5" name="Picture 4" descr="C:\Users\Chimie\Desktop\85d013ab-9f80-4ad4-8ee9-e15c63f48ea8.jpg">
            <a:extLst>
              <a:ext uri="{FF2B5EF4-FFF2-40B4-BE49-F238E27FC236}">
                <a16:creationId xmlns:a16="http://schemas.microsoft.com/office/drawing/2014/main" id="{2A9BDF1B-18EC-B4B1-B6CE-212E18170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66" y="1752599"/>
            <a:ext cx="3754760" cy="50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C215E2-4C93-E0B9-79D8-8BEECE41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944562"/>
            <a:ext cx="6707088" cy="808038"/>
          </a:xfrm>
        </p:spPr>
        <p:txBody>
          <a:bodyPr/>
          <a:lstStyle/>
          <a:p>
            <a:r>
              <a:rPr lang="ro-RO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 HOBBYT</a:t>
            </a:r>
            <a:endParaRPr lang="ro-RO" dirty="0"/>
          </a:p>
        </p:txBody>
      </p:sp>
      <p:pic>
        <p:nvPicPr>
          <p:cNvPr id="4" name="Content Placeholder 3" descr="Hobbit Hollow: casa pasivă cu un acoperiș verde care arată ca ceva dintr-o  carte Tolkien">
            <a:extLst>
              <a:ext uri="{FF2B5EF4-FFF2-40B4-BE49-F238E27FC236}">
                <a16:creationId xmlns:a16="http://schemas.microsoft.com/office/drawing/2014/main" id="{0040537D-8B03-27EA-AD1F-DDBB540D63F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914525"/>
            <a:ext cx="4074726" cy="3530699"/>
          </a:xfrm>
          <a:prstGeom prst="rect">
            <a:avLst/>
          </a:prstGeom>
        </p:spPr>
      </p:pic>
      <p:pic>
        <p:nvPicPr>
          <p:cNvPr id="5" name="Picture 4" descr="Cum se construiește o casă hobbit în grădină (FOTO)">
            <a:extLst>
              <a:ext uri="{FF2B5EF4-FFF2-40B4-BE49-F238E27FC236}">
                <a16:creationId xmlns:a16="http://schemas.microsoft.com/office/drawing/2014/main" id="{05A61B5E-C3DE-5BDE-88E3-78DBAE7AC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35" y="2401222"/>
            <a:ext cx="4074726" cy="30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19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Imprimare 3D</Template>
  <TotalTime>29</TotalTime>
  <Words>44</Words>
  <Application>Microsoft Office PowerPoint</Application>
  <PresentationFormat>Expunere pe ecran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Temă Office</vt:lpstr>
      <vt:lpstr>Prezentare PowerPoint</vt:lpstr>
      <vt:lpstr>CASA HOBBYT</vt:lpstr>
      <vt:lpstr>Prezentare PowerPoint</vt:lpstr>
      <vt:lpstr>Prezentare PowerPoint</vt:lpstr>
      <vt:lpstr>ETAPELE PROIECTĂRII  - 1.</vt:lpstr>
      <vt:lpstr>ETAPELE PROIECTĂRII -2. </vt:lpstr>
      <vt:lpstr>ETAPELE PROIECTĂRII  3.</vt:lpstr>
      <vt:lpstr>Imprimanta ANYCUBIC</vt:lpstr>
      <vt:lpstr>CASA HOBBYT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Georgeta Braescu</dc:creator>
  <cp:lastModifiedBy>Georgeta Braescu</cp:lastModifiedBy>
  <cp:revision>4</cp:revision>
  <dcterms:created xsi:type="dcterms:W3CDTF">2023-05-31T19:04:40Z</dcterms:created>
  <dcterms:modified xsi:type="dcterms:W3CDTF">2023-05-31T19:46:46Z</dcterms:modified>
</cp:coreProperties>
</file>